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0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548E3C-A88F-4277-F093-106A88B10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C823245-FED5-4CEA-1E82-F67CF2748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3A2C09-C8D6-72D6-F363-739256F62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D60210-A21B-B0ED-8C2F-E372C7D4C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D7F1F4-A8A9-D2FB-C7E3-65FA831E1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839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73C0DA-7676-7198-5DD3-68D87D7FA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2E8300D-5573-9BE3-F843-A2504BFEF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C1C203-CDB2-B39F-1AE9-7BA889308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1B055A-1574-3FB2-D85F-7B7AAD78E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490EA2-8D03-86BA-2FF2-488C54E84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145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0BF3517-13F3-48E9-5A29-DFBBCC2867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7E7CAEE-C233-7BF9-8E7E-E5F937F98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A539ED-A1E9-5789-8B4E-327F87CF2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70948B-F901-A0D2-1D13-1B5C754B8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B10880-D85F-0429-D6D7-56A2464CF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411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E8CC01-AA47-91AC-3770-81EB5D31F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73A58C-488D-42D7-7BD6-854651AB8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B5886A-2CB4-51FF-6504-861660FF4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9E3AD5-9EAD-F01B-5E94-0D8B53F2B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D61D06-6564-B391-4634-79AF2ABAB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071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D4A5BB-27EC-A612-11C8-B2A4B8360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8248BA-2A1C-52A2-81F9-4C2CB7003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A9408E-FEE8-11B5-B15C-F01C10F16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7679DA-0529-0933-DAA7-D4F73E11F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F5511C-273E-B68C-8B49-EC76440C1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050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EF99B-EE4D-B685-9E8D-FF84E5FFE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BB14A2-741E-34F5-2FB4-D7ABB81F5F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0E3BB2-7329-1628-B4B3-7D9587ED7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65F132-050B-0206-4EB8-87E97040E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790134-9469-E37C-645C-6496B19C1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8EEFDC-EF65-A2CE-F93C-BC314F5D3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215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3CA6C4-94ED-1E17-5A60-FF04BA2C8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679F50-BB31-24E6-F183-FDEA08F2A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6645F8-D454-1CE8-A12C-CC5A384D3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856894D-CA31-260E-2BF5-2AE6F198C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0127650-7619-DA2B-63A4-02BFA8EBC9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53DBD36-A40F-C934-CFB3-D197AACDB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B0A8817-E3F9-EBBC-9DCD-6E2DAC45C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84A9332-BF78-F1D9-3D41-CBFDC114A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772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C26EDB-5758-3B19-F575-7E58D1162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40A61BB-B4DE-3AED-7323-886490AF2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0D62828-F6E4-1829-8821-762D1F6DE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59BF325-8AE2-1626-923E-C7E9812B4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2089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914EC51-3F12-9887-B311-2E59CAC5F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E32856-1037-A8B4-6001-9758540B3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4AAEB1-A9E5-8B3C-6589-C1A185F2B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90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C4B284-53F5-5326-CA94-22EB884C9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98623D-79FA-7443-09C9-0FBB2C71C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1E278B8-2516-68F2-9129-166B4A965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55D782-0FD8-E689-0AC2-393A0FA2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7F81E6-90EE-CDD8-A0FE-43B7124CE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AA6C39-88E4-2FAA-B797-7B827ADA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24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977757-405A-05A2-3D53-341D889EF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D09BF42-D6D5-12BD-38AE-9C16256EE4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B6A14B-67E0-6DAE-5A3C-9A34C2D88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5225F2-6A6E-718C-AA00-732B102F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C785CD-9AFE-8B64-74D5-6DE556DC6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5419D5-C4ED-D2C5-4820-BB4AB2482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9829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D2DB307-5477-9CAE-859A-00C0BD300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3B1865-230F-068A-DBAC-A41015651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36C052-E3D0-4CEF-8D13-85770D0F3E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FF7534-DBF4-4033-A302-FC09ADBDC0CD}" type="datetimeFigureOut">
              <a:rPr lang="zh-CN" altLang="en-US" smtClean="0"/>
              <a:t>2025/4/18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4DEE5E-FCAB-D9D5-23BE-404BFCE76B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833AD7-1206-DC1F-0BBC-F71C377FA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BA3922-3CB2-4E51-872B-07D054975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624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25B4D-AF35-E1B3-E82E-884B4C07AF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AC7146B-DE96-26D6-7E10-E0F5AD5402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40F3F43F-ED19-F9BE-1624-FBBEBDDBCA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180"/>
            <a:ext cx="12192000" cy="562963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0FFE53A-C0EE-F678-6C49-2287EBA97B88}"/>
              </a:ext>
            </a:extLst>
          </p:cNvPr>
          <p:cNvSpPr txBox="1"/>
          <p:nvPr/>
        </p:nvSpPr>
        <p:spPr>
          <a:xfrm>
            <a:off x="0" y="6256421"/>
            <a:ext cx="943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AF8A4A2-4346-F3BF-A647-385220AF2425}"/>
              </a:ext>
            </a:extLst>
          </p:cNvPr>
          <p:cNvSpPr txBox="1"/>
          <p:nvPr/>
        </p:nvSpPr>
        <p:spPr>
          <a:xfrm>
            <a:off x="943276" y="6269023"/>
            <a:ext cx="943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DSGGAN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CB1A810-5BD7-BE68-0F6F-A2BBCAC59559}"/>
              </a:ext>
            </a:extLst>
          </p:cNvPr>
          <p:cNvSpPr txBox="1"/>
          <p:nvPr/>
        </p:nvSpPr>
        <p:spPr>
          <a:xfrm>
            <a:off x="1886552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DD5241D-06F0-6CC2-253C-0B44CBB70EBD}"/>
              </a:ext>
            </a:extLst>
          </p:cNvPr>
          <p:cNvSpPr txBox="1"/>
          <p:nvPr/>
        </p:nvSpPr>
        <p:spPr>
          <a:xfrm>
            <a:off x="2829828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70A9CE2-DC46-6D3A-CC54-7BAE922688E5}"/>
              </a:ext>
            </a:extLst>
          </p:cNvPr>
          <p:cNvSpPr txBox="1"/>
          <p:nvPr/>
        </p:nvSpPr>
        <p:spPr>
          <a:xfrm>
            <a:off x="3773104" y="6271368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51C566B-3429-922D-8F2E-1469ED0A914F}"/>
              </a:ext>
            </a:extLst>
          </p:cNvPr>
          <p:cNvSpPr txBox="1"/>
          <p:nvPr/>
        </p:nvSpPr>
        <p:spPr>
          <a:xfrm>
            <a:off x="4716380" y="627137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Stage04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55D8DB-0C09-F990-7267-D06A1B8119F1}"/>
              </a:ext>
            </a:extLst>
          </p:cNvPr>
          <p:cNvSpPr txBox="1"/>
          <p:nvPr/>
        </p:nvSpPr>
        <p:spPr>
          <a:xfrm>
            <a:off x="5611128" y="627166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Stage05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2DEA7DF-9611-E1C0-2EA0-3A9A6AD5DA48}"/>
              </a:ext>
            </a:extLst>
          </p:cNvPr>
          <p:cNvSpPr txBox="1"/>
          <p:nvPr/>
        </p:nvSpPr>
        <p:spPr>
          <a:xfrm>
            <a:off x="6580874" y="627137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Stage06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592E47-716C-BC1D-4361-C789569D82B7}"/>
              </a:ext>
            </a:extLst>
          </p:cNvPr>
          <p:cNvSpPr txBox="1"/>
          <p:nvPr/>
        </p:nvSpPr>
        <p:spPr>
          <a:xfrm>
            <a:off x="7524150" y="6261845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Stage07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60451C-151D-C1CF-7573-EA1506235F7C}"/>
              </a:ext>
            </a:extLst>
          </p:cNvPr>
          <p:cNvSpPr txBox="1"/>
          <p:nvPr/>
        </p:nvSpPr>
        <p:spPr>
          <a:xfrm>
            <a:off x="8467424" y="626902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Stage08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193A47D-EFF6-8BD5-19A0-9D72089C2142}"/>
              </a:ext>
            </a:extLst>
          </p:cNvPr>
          <p:cNvSpPr txBox="1"/>
          <p:nvPr/>
        </p:nvSpPr>
        <p:spPr>
          <a:xfrm>
            <a:off x="9410700" y="626902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Stage09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0A30F87-4778-5BC9-04FF-C9AAB794968B}"/>
              </a:ext>
            </a:extLst>
          </p:cNvPr>
          <p:cNvSpPr txBox="1"/>
          <p:nvPr/>
        </p:nvSpPr>
        <p:spPr>
          <a:xfrm>
            <a:off x="10331920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Stage10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D90539F-7B25-103A-D90A-4F30956A413D}"/>
              </a:ext>
            </a:extLst>
          </p:cNvPr>
          <p:cNvSpPr txBox="1"/>
          <p:nvPr/>
        </p:nvSpPr>
        <p:spPr>
          <a:xfrm>
            <a:off x="11275194" y="6269022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PET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7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7025B-0BAB-18CE-32C2-3D2B863C5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BA8122-253C-FB3C-9BE3-D1E1F6ED38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AD838A9-C923-F890-8A8C-8EBC19D261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B1805040-29F9-E522-4394-4E1CDA8EB4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180"/>
            <a:ext cx="12192000" cy="562963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BB1A108-5EC3-C42F-F631-ED7A1DB4DEBC}"/>
              </a:ext>
            </a:extLst>
          </p:cNvPr>
          <p:cNvSpPr txBox="1"/>
          <p:nvPr/>
        </p:nvSpPr>
        <p:spPr>
          <a:xfrm>
            <a:off x="0" y="6256421"/>
            <a:ext cx="943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1822825-8319-75DF-FA7D-CE5E9CB588A6}"/>
              </a:ext>
            </a:extLst>
          </p:cNvPr>
          <p:cNvSpPr txBox="1"/>
          <p:nvPr/>
        </p:nvSpPr>
        <p:spPr>
          <a:xfrm>
            <a:off x="943276" y="6269023"/>
            <a:ext cx="943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DSGGAN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691A187-8A1A-53D5-BC62-32AAD403FD09}"/>
              </a:ext>
            </a:extLst>
          </p:cNvPr>
          <p:cNvSpPr txBox="1"/>
          <p:nvPr/>
        </p:nvSpPr>
        <p:spPr>
          <a:xfrm>
            <a:off x="1886552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27F29AD-D3DC-FEFA-F9C4-068C8BDC7747}"/>
              </a:ext>
            </a:extLst>
          </p:cNvPr>
          <p:cNvSpPr txBox="1"/>
          <p:nvPr/>
        </p:nvSpPr>
        <p:spPr>
          <a:xfrm>
            <a:off x="2829828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9A7C04C-B8CA-B09E-8A5A-FF5A5A8E516A}"/>
              </a:ext>
            </a:extLst>
          </p:cNvPr>
          <p:cNvSpPr txBox="1"/>
          <p:nvPr/>
        </p:nvSpPr>
        <p:spPr>
          <a:xfrm>
            <a:off x="3773104" y="6271368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0036684-F22F-C053-8E22-19102B856CC3}"/>
              </a:ext>
            </a:extLst>
          </p:cNvPr>
          <p:cNvSpPr txBox="1"/>
          <p:nvPr/>
        </p:nvSpPr>
        <p:spPr>
          <a:xfrm>
            <a:off x="4716380" y="627137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Stage04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137CCA3-E616-8607-7C4F-5E118719B51D}"/>
              </a:ext>
            </a:extLst>
          </p:cNvPr>
          <p:cNvSpPr txBox="1"/>
          <p:nvPr/>
        </p:nvSpPr>
        <p:spPr>
          <a:xfrm>
            <a:off x="5611128" y="627166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Stage05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410E838-A754-4294-ABD4-4978648F66BF}"/>
              </a:ext>
            </a:extLst>
          </p:cNvPr>
          <p:cNvSpPr txBox="1"/>
          <p:nvPr/>
        </p:nvSpPr>
        <p:spPr>
          <a:xfrm>
            <a:off x="6580874" y="627137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Stage06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A29152A-0980-B9D7-C528-F6C8D582E4DE}"/>
              </a:ext>
            </a:extLst>
          </p:cNvPr>
          <p:cNvSpPr txBox="1"/>
          <p:nvPr/>
        </p:nvSpPr>
        <p:spPr>
          <a:xfrm>
            <a:off x="7524150" y="6261845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Stage07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6C6D293-0C12-DB3C-96EC-52ACD278F8AB}"/>
              </a:ext>
            </a:extLst>
          </p:cNvPr>
          <p:cNvSpPr txBox="1"/>
          <p:nvPr/>
        </p:nvSpPr>
        <p:spPr>
          <a:xfrm>
            <a:off x="8467424" y="626902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Stage08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E125E7-C151-330D-22C0-A11597F70674}"/>
              </a:ext>
            </a:extLst>
          </p:cNvPr>
          <p:cNvSpPr txBox="1"/>
          <p:nvPr/>
        </p:nvSpPr>
        <p:spPr>
          <a:xfrm>
            <a:off x="9410700" y="6269023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Stage09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F9497BC-94BB-5DA7-7FE4-A85A26E9BE64}"/>
              </a:ext>
            </a:extLst>
          </p:cNvPr>
          <p:cNvSpPr txBox="1"/>
          <p:nvPr/>
        </p:nvSpPr>
        <p:spPr>
          <a:xfrm>
            <a:off x="10331920" y="6256420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Stage10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C4B1D0B-4038-1DB5-B61E-6C386B63D6C6}"/>
              </a:ext>
            </a:extLst>
          </p:cNvPr>
          <p:cNvSpPr txBox="1"/>
          <p:nvPr/>
        </p:nvSpPr>
        <p:spPr>
          <a:xfrm>
            <a:off x="11275194" y="6269022"/>
            <a:ext cx="89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PET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600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58010-1415-B4FD-4CE1-5DE5549B5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F38F4FF6-732C-BC0A-7C63-EE29CAF00F55}"/>
              </a:ext>
            </a:extLst>
          </p:cNvPr>
          <p:cNvGrpSpPr/>
          <p:nvPr/>
        </p:nvGrpSpPr>
        <p:grpSpPr>
          <a:xfrm>
            <a:off x="11029" y="5652210"/>
            <a:ext cx="12169942" cy="276999"/>
            <a:chOff x="0" y="6256420"/>
            <a:chExt cx="12169942" cy="276999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5893A60-5070-2135-54FE-D45FDB187E32}"/>
                </a:ext>
              </a:extLst>
            </p:cNvPr>
            <p:cNvSpPr txBox="1"/>
            <p:nvPr/>
          </p:nvSpPr>
          <p:spPr>
            <a:xfrm>
              <a:off x="0" y="6256420"/>
              <a:ext cx="9432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2D61CE6-B3C2-5242-0B22-2EDADFEC5D98}"/>
                </a:ext>
              </a:extLst>
            </p:cNvPr>
            <p:cNvSpPr txBox="1"/>
            <p:nvPr/>
          </p:nvSpPr>
          <p:spPr>
            <a:xfrm>
              <a:off x="980040" y="6256420"/>
              <a:ext cx="9432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DSGGAN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EB085FE-E583-5AFA-F566-9474DACE6938}"/>
                </a:ext>
              </a:extLst>
            </p:cNvPr>
            <p:cNvSpPr txBox="1"/>
            <p:nvPr/>
          </p:nvSpPr>
          <p:spPr>
            <a:xfrm>
              <a:off x="1960080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U-Net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4733DA6-1703-248B-06C8-C6484047A0B4}"/>
                </a:ext>
              </a:extLst>
            </p:cNvPr>
            <p:cNvSpPr txBox="1"/>
            <p:nvPr/>
          </p:nvSpPr>
          <p:spPr>
            <a:xfrm>
              <a:off x="2891592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Cas-</a:t>
              </a:r>
              <a:r>
                <a:rPr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Unet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358A485-8E51-1751-3657-DDA8ED490CD1}"/>
                </a:ext>
              </a:extLst>
            </p:cNvPr>
            <p:cNvSpPr txBox="1"/>
            <p:nvPr/>
          </p:nvSpPr>
          <p:spPr>
            <a:xfrm>
              <a:off x="3823104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Stage03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F2064CE-4CAB-8D67-8DBF-C2C4A65DD3AF}"/>
                </a:ext>
              </a:extLst>
            </p:cNvPr>
            <p:cNvSpPr txBox="1"/>
            <p:nvPr/>
          </p:nvSpPr>
          <p:spPr>
            <a:xfrm>
              <a:off x="4754616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Stage04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62BAE33-3C98-4DC9-6632-6659BA4AC946}"/>
                </a:ext>
              </a:extLst>
            </p:cNvPr>
            <p:cNvSpPr txBox="1"/>
            <p:nvPr/>
          </p:nvSpPr>
          <p:spPr>
            <a:xfrm>
              <a:off x="5686128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Stage05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FCCE04A-C39D-7A9D-EE46-B51E256E00E5}"/>
                </a:ext>
              </a:extLst>
            </p:cNvPr>
            <p:cNvSpPr txBox="1"/>
            <p:nvPr/>
          </p:nvSpPr>
          <p:spPr>
            <a:xfrm>
              <a:off x="6617640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Stage06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A7A76090-3821-2417-5013-6F45980DBB90}"/>
                </a:ext>
              </a:extLst>
            </p:cNvPr>
            <p:cNvSpPr txBox="1"/>
            <p:nvPr/>
          </p:nvSpPr>
          <p:spPr>
            <a:xfrm>
              <a:off x="7549152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Stage07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3E44D158-6323-BC8D-0F2A-929451F865CB}"/>
                </a:ext>
              </a:extLst>
            </p:cNvPr>
            <p:cNvSpPr txBox="1"/>
            <p:nvPr/>
          </p:nvSpPr>
          <p:spPr>
            <a:xfrm>
              <a:off x="8480664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Stage08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FB1ECCB-8EFD-B4C4-267D-533A8F5CD81D}"/>
                </a:ext>
              </a:extLst>
            </p:cNvPr>
            <p:cNvSpPr txBox="1"/>
            <p:nvPr/>
          </p:nvSpPr>
          <p:spPr>
            <a:xfrm>
              <a:off x="9412176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Stage09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50A32FB-4175-7BDE-06B2-E0F79E98BF79}"/>
                </a:ext>
              </a:extLst>
            </p:cNvPr>
            <p:cNvSpPr txBox="1"/>
            <p:nvPr/>
          </p:nvSpPr>
          <p:spPr>
            <a:xfrm>
              <a:off x="10343688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Stage10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844C1B2-B2CA-86FC-0047-7EF1DA89A664}"/>
                </a:ext>
              </a:extLst>
            </p:cNvPr>
            <p:cNvSpPr txBox="1"/>
            <p:nvPr/>
          </p:nvSpPr>
          <p:spPr>
            <a:xfrm>
              <a:off x="11275194" y="6256420"/>
              <a:ext cx="8947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Real PET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6B0F1632-99C7-F76B-AB33-F184D256D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37846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33B6A31-6EBC-1815-23B7-5D61F5567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8791"/>
            <a:ext cx="12192000" cy="937846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C0D45E7B-FC67-C022-40A2-ADBCDEC107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6539"/>
            <a:ext cx="12192000" cy="93784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AB612C42-56D1-D871-DFBF-E085B8D5DE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4287"/>
            <a:ext cx="12192000" cy="937846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2E6D13C3-DFBA-A80C-CA95-681ECE28D7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33078"/>
            <a:ext cx="12192000" cy="937846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6BEC7317-6182-D4C7-6469-B183B324D2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1771"/>
            <a:ext cx="12192000" cy="93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26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52E95-FA3E-D24B-A60D-DD458256D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E4D16E2-32E7-87D1-E494-8E9D81D61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A886621-CE97-9B7B-2125-3432C4E42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29" y="812800"/>
            <a:ext cx="12192000" cy="812800"/>
          </a:xfrm>
          <a:prstGeom prst="rect">
            <a:avLst/>
          </a:prstGeom>
        </p:spPr>
      </p:pic>
      <p:grpSp>
        <p:nvGrpSpPr>
          <p:cNvPr id="44" name="组合 43">
            <a:extLst>
              <a:ext uri="{FF2B5EF4-FFF2-40B4-BE49-F238E27FC236}">
                <a16:creationId xmlns:a16="http://schemas.microsoft.com/office/drawing/2014/main" id="{4FA22A02-C36A-1A48-3C31-6DA21DA3C28A}"/>
              </a:ext>
            </a:extLst>
          </p:cNvPr>
          <p:cNvGrpSpPr/>
          <p:nvPr/>
        </p:nvGrpSpPr>
        <p:grpSpPr>
          <a:xfrm>
            <a:off x="0" y="6561683"/>
            <a:ext cx="12180971" cy="279400"/>
            <a:chOff x="0" y="1625600"/>
            <a:chExt cx="12180971" cy="279400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F43245D-66D9-1271-A801-EAAB7D6B4D58}"/>
                </a:ext>
              </a:extLst>
            </p:cNvPr>
            <p:cNvSpPr txBox="1"/>
            <p:nvPr/>
          </p:nvSpPr>
          <p:spPr>
            <a:xfrm>
              <a:off x="0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3B50A02F-F787-59D2-A021-456F2092B898}"/>
                </a:ext>
              </a:extLst>
            </p:cNvPr>
            <p:cNvSpPr txBox="1"/>
            <p:nvPr/>
          </p:nvSpPr>
          <p:spPr>
            <a:xfrm>
              <a:off x="812690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U-Net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F36510A-D98E-9EA4-89D7-7256A56D5312}"/>
                </a:ext>
              </a:extLst>
            </p:cNvPr>
            <p:cNvSpPr txBox="1"/>
            <p:nvPr/>
          </p:nvSpPr>
          <p:spPr>
            <a:xfrm>
              <a:off x="1625380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Cas-</a:t>
              </a:r>
              <a:r>
                <a:rPr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Unet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E737EB7-75B6-7FC5-488E-9AC85E84D379}"/>
                </a:ext>
              </a:extLst>
            </p:cNvPr>
            <p:cNvSpPr txBox="1"/>
            <p:nvPr/>
          </p:nvSpPr>
          <p:spPr>
            <a:xfrm>
              <a:off x="2438071" y="1625600"/>
              <a:ext cx="803308" cy="263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DSGGAN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8177FD2E-4C01-77BA-299A-C6B7D48EC8E2}"/>
                </a:ext>
              </a:extLst>
            </p:cNvPr>
            <p:cNvSpPr txBox="1"/>
            <p:nvPr/>
          </p:nvSpPr>
          <p:spPr>
            <a:xfrm>
              <a:off x="3250761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stage01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4D3D85B-5E54-AFAB-2785-6CF40A524F40}"/>
                </a:ext>
              </a:extLst>
            </p:cNvPr>
            <p:cNvSpPr txBox="1"/>
            <p:nvPr/>
          </p:nvSpPr>
          <p:spPr>
            <a:xfrm>
              <a:off x="4063451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stage02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60E79DDC-8855-77FB-F586-91B81B61FA9A}"/>
                </a:ext>
              </a:extLst>
            </p:cNvPr>
            <p:cNvSpPr txBox="1"/>
            <p:nvPr/>
          </p:nvSpPr>
          <p:spPr>
            <a:xfrm>
              <a:off x="4876141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stage03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6AA21176-C5CB-0347-4071-09E60691B26B}"/>
                </a:ext>
              </a:extLst>
            </p:cNvPr>
            <p:cNvSpPr txBox="1"/>
            <p:nvPr/>
          </p:nvSpPr>
          <p:spPr>
            <a:xfrm>
              <a:off x="5688831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stage04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43FB12F-223D-B8D8-141E-F47DB46479D3}"/>
                </a:ext>
              </a:extLst>
            </p:cNvPr>
            <p:cNvSpPr txBox="1"/>
            <p:nvPr/>
          </p:nvSpPr>
          <p:spPr>
            <a:xfrm>
              <a:off x="6501521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stage05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CEFB1393-F8FA-00A1-8F93-61C44DA4303D}"/>
                </a:ext>
              </a:extLst>
            </p:cNvPr>
            <p:cNvSpPr txBox="1"/>
            <p:nvPr/>
          </p:nvSpPr>
          <p:spPr>
            <a:xfrm>
              <a:off x="7314212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stage06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B9390A2-9744-14E7-AC12-70982B576C9A}"/>
                </a:ext>
              </a:extLst>
            </p:cNvPr>
            <p:cNvSpPr txBox="1"/>
            <p:nvPr/>
          </p:nvSpPr>
          <p:spPr>
            <a:xfrm>
              <a:off x="8126902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stage07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7ADDF940-7E83-EDFD-704E-BC9E1D066FBA}"/>
                </a:ext>
              </a:extLst>
            </p:cNvPr>
            <p:cNvSpPr txBox="1"/>
            <p:nvPr/>
          </p:nvSpPr>
          <p:spPr>
            <a:xfrm>
              <a:off x="8939592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stage08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60B20BB-2B16-CFD6-D585-B90C45DE2112}"/>
                </a:ext>
              </a:extLst>
            </p:cNvPr>
            <p:cNvSpPr txBox="1"/>
            <p:nvPr/>
          </p:nvSpPr>
          <p:spPr>
            <a:xfrm>
              <a:off x="9752282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stage09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E63E123F-DC2F-55D0-1587-4657DB0F7D7B}"/>
                </a:ext>
              </a:extLst>
            </p:cNvPr>
            <p:cNvSpPr txBox="1"/>
            <p:nvPr/>
          </p:nvSpPr>
          <p:spPr>
            <a:xfrm>
              <a:off x="10564972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stage10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757F246-991D-0461-302E-8B73FFD5140E}"/>
                </a:ext>
              </a:extLst>
            </p:cNvPr>
            <p:cNvSpPr txBox="1"/>
            <p:nvPr/>
          </p:nvSpPr>
          <p:spPr>
            <a:xfrm>
              <a:off x="11377663" y="1625601"/>
              <a:ext cx="803308" cy="279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Real PET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46" name="图片 45">
            <a:extLst>
              <a:ext uri="{FF2B5EF4-FFF2-40B4-BE49-F238E27FC236}">
                <a16:creationId xmlns:a16="http://schemas.microsoft.com/office/drawing/2014/main" id="{ED92CC5B-C4E2-FBCB-B504-342CCF302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12192000" cy="812800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D2B13E8A-C841-1EDC-15B1-543EF49CCB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8400"/>
            <a:ext cx="12192000" cy="812800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EE56F428-86B4-4C89-18AF-13C9DA8EFA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51200"/>
            <a:ext cx="12192000" cy="812800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46F578FE-83B5-F1B5-C3D9-342D854E1C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29" y="4064000"/>
            <a:ext cx="12192000" cy="812800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7E7CFFFA-2CB4-6C6C-876C-1BDEEBD21AE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76800"/>
            <a:ext cx="12192000" cy="812800"/>
          </a:xfrm>
          <a:prstGeom prst="rect">
            <a:avLst/>
          </a:prstGeom>
        </p:spPr>
      </p:pic>
      <p:pic>
        <p:nvPicPr>
          <p:cNvPr id="56" name="图片 55">
            <a:extLst>
              <a:ext uri="{FF2B5EF4-FFF2-40B4-BE49-F238E27FC236}">
                <a16:creationId xmlns:a16="http://schemas.microsoft.com/office/drawing/2014/main" id="{2D28841F-5184-D10D-B6B2-A8686BCA6E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29" y="5689600"/>
            <a:ext cx="121920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564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58</Words>
  <Application>Microsoft Office PowerPoint</Application>
  <PresentationFormat>宽屏</PresentationFormat>
  <Paragraphs>54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Clann Xy</dc:creator>
  <cp:lastModifiedBy>Clann Xy</cp:lastModifiedBy>
  <cp:revision>6</cp:revision>
  <dcterms:created xsi:type="dcterms:W3CDTF">2025-04-06T15:17:48Z</dcterms:created>
  <dcterms:modified xsi:type="dcterms:W3CDTF">2025-04-17T16:16:45Z</dcterms:modified>
</cp:coreProperties>
</file>

<file path=docProps/thumbnail.jpeg>
</file>